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5" r:id="rId2"/>
    <p:sldMasterId id="2147483671" r:id="rId3"/>
    <p:sldMasterId id="2147483660" r:id="rId4"/>
    <p:sldMasterId id="2147483693" r:id="rId5"/>
  </p:sldMasterIdLst>
  <p:notesMasterIdLst>
    <p:notesMasterId r:id="rId15"/>
  </p:notesMasterIdLst>
  <p:sldIdLst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6" autoAdjust="0"/>
    <p:restoredTop sz="94660" autoAdjust="0"/>
  </p:normalViewPr>
  <p:slideViewPr>
    <p:cSldViewPr snapToGrid="0" snapToObjects="1">
      <p:cViewPr varScale="1">
        <p:scale>
          <a:sx n="105" d="100"/>
          <a:sy n="105" d="100"/>
        </p:scale>
        <p:origin x="19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C8C4B-6989-1045-AACF-E1A2C57AB877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DB8B9-0A2C-374D-8814-921686D6D0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90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7256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76C0E79-F794-44B8-8EBF-8451D929CA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3977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1DBC1FD3-D788-4860-8B45-4B998F1A57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14" y="5739778"/>
            <a:ext cx="2300006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ACE7303C-CCB5-4348-BE71-4ECA53E94E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61050" y="573977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D3D1C271-0C97-4445-8620-086538A6DF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00800" y="6293430"/>
            <a:ext cx="2057400" cy="365125"/>
          </a:xfrm>
        </p:spPr>
        <p:txBody>
          <a:bodyPr/>
          <a:lstStyle/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56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 - title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0258D3A-9319-4BAA-8D3D-AAD8F446B7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657" y="577703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6E120B3B-84D1-44E7-A6B5-D89523C879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1997" y="5777032"/>
            <a:ext cx="2300006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5B6C52AF-5505-45A9-8A2A-3364AF7BD1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8193" y="5787196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AB46B073-AD0A-4353-BA9A-3760E33DE1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637943" y="6234365"/>
            <a:ext cx="2057400" cy="365125"/>
          </a:xfrm>
        </p:spPr>
        <p:txBody>
          <a:bodyPr/>
          <a:lstStyle/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44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577820"/>
            <a:ext cx="7772400" cy="119071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518544"/>
            <a:ext cx="7772400" cy="10421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 descr="Immagine che contiene testo, cielo, esterni&#10;&#10;Descrizione generata automaticamente">
            <a:extLst>
              <a:ext uri="{FF2B5EF4-FFF2-40B4-BE49-F238E27FC236}">
                <a16:creationId xmlns:a16="http://schemas.microsoft.com/office/drawing/2014/main" id="{D46BE732-8AE2-4EF4-A351-455496CF3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6462"/>
            <a:ext cx="9144000" cy="2008632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559E31-D871-4503-A8A5-70A530FA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7313" y="6330713"/>
            <a:ext cx="2057400" cy="365125"/>
          </a:xfrm>
        </p:spPr>
        <p:txBody>
          <a:bodyPr/>
          <a:lstStyle/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F39AE96D-3C4F-491A-A38F-5122086BA5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5897444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AC7AD1EA-A0DA-49F7-865F-04F96EE79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1997" y="5888100"/>
            <a:ext cx="2300006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35CFC852-3359-4526-AB2D-4B02623ED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7563" y="5889719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3734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 - su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26735"/>
            <a:ext cx="8229600" cy="106583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427005"/>
            <a:ext cx="4038600" cy="3444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427005"/>
            <a:ext cx="4038600" cy="3444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B9E67E3-9668-4598-82DE-BF053F7D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22167"/>
            <a:ext cx="2057400" cy="365125"/>
          </a:xfrm>
        </p:spPr>
        <p:txBody>
          <a:bodyPr/>
          <a:lstStyle/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681D0611-D40C-4C4F-90E3-1FA284371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92308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2ED2FCAB-F740-413F-8F69-D1904B00D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592308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E5FFED07-43B1-4595-9D35-679FE229D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9652" y="592308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8440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60285"/>
            <a:ext cx="82906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4509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137471"/>
            <a:ext cx="4040188" cy="2809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06028" y="24509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06029" y="3146015"/>
            <a:ext cx="4041775" cy="2809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A00D95BC-ECA2-4131-8828-F51FFA7A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403" y="6463173"/>
            <a:ext cx="2057400" cy="365125"/>
          </a:xfrm>
        </p:spPr>
        <p:txBody>
          <a:bodyPr/>
          <a:lstStyle/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193FD985-F570-469D-BF87-493FD59D13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55" y="600872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B96209C6-1285-4B2D-90B7-4D29B1CB1C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600872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4" name="Segnaposto testo 5">
            <a:extLst>
              <a:ext uri="{FF2B5EF4-FFF2-40B4-BE49-F238E27FC236}">
                <a16:creationId xmlns:a16="http://schemas.microsoft.com/office/drawing/2014/main" id="{D1B689B0-983E-4B5E-932B-7CCA6DCF3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0653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667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 -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5F3213-074F-417A-B24C-B598E37E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0857" y="6313621"/>
            <a:ext cx="2057400" cy="365125"/>
          </a:xfrm>
        </p:spPr>
        <p:txBody>
          <a:bodyPr/>
          <a:lstStyle/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00954224-7368-4B96-80DC-76CF2C749F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55" y="600872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27105F8A-74C2-48EA-AFFA-6E8DB026BD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600872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A5B5A450-B6C4-4F89-A7EE-B490C960FD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0653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4088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12814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55050" y="1281454"/>
            <a:ext cx="5131750" cy="46236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503919"/>
            <a:ext cx="3008313" cy="3401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9" name="Immagine 8" descr="Immagine che contiene testo, cielo, edificio, esterni&#10;&#10;Descrizione generata automaticamente">
            <a:extLst>
              <a:ext uri="{FF2B5EF4-FFF2-40B4-BE49-F238E27FC236}">
                <a16:creationId xmlns:a16="http://schemas.microsoft.com/office/drawing/2014/main" id="{441C9E02-C314-4ED8-B666-451D21692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5050" y="4778272"/>
            <a:ext cx="5132701" cy="1126873"/>
          </a:xfrm>
          <a:prstGeom prst="rect">
            <a:avLst/>
          </a:prstGeom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9BC7F64-3533-42BC-8232-63F4B107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0351" y="6399079"/>
            <a:ext cx="2057400" cy="365125"/>
          </a:xfrm>
        </p:spPr>
        <p:txBody>
          <a:bodyPr/>
          <a:lstStyle/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6B214A0C-1A70-48A4-B7E5-39D4691F9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7895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C0970217-7DDC-4706-8EAD-CE6269710D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600872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C1EF59D4-B9EC-462B-A2E9-33298A3C70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55" y="600872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3585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 -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57885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264778"/>
            <a:ext cx="5486400" cy="32474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203860"/>
            <a:ext cx="5486400" cy="7231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272DC6E-BF42-42CC-836C-0485ABC6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73813"/>
            <a:ext cx="2057400" cy="365125"/>
          </a:xfrm>
        </p:spPr>
        <p:txBody>
          <a:bodyPr/>
          <a:lstStyle/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75CE2D5E-E3DF-4373-9822-AC1B2803E0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55" y="600872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6C3537B2-7704-4F75-8717-8509B1606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600872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A541E022-DD48-43F4-A425-07D7E3380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7895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3333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_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6AEE995-5C76-4981-8685-3D4FC3D5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9179" y="6339556"/>
            <a:ext cx="1249021" cy="365125"/>
          </a:xfrm>
        </p:spPr>
        <p:txBody>
          <a:bodyPr/>
          <a:lstStyle/>
          <a:p>
            <a:fld id="{FCC9E40A-D0AA-44D8-8ACA-695F84209016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0AB6D32F-8367-433B-AD67-944A81BF5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55" y="600872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60A832AF-694B-470C-BA63-79F0E3DA3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600872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DE2C6AD2-6015-4B1B-87AC-4F8E985AED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7895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7409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_1 -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F72163E1-3962-43BC-9798-0E71F1A5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8466" y="6384926"/>
            <a:ext cx="1513941" cy="365125"/>
          </a:xfrm>
        </p:spPr>
        <p:txBody>
          <a:bodyPr/>
          <a:lstStyle/>
          <a:p>
            <a:fld id="{FCC9E40A-D0AA-44D8-8ACA-695F84209016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18A8A313-CCBE-43EC-A2F9-E2B4B9369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7895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A801ED90-690E-4AD0-96DE-6CA0F1205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600872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EA9F3D7B-7FE2-4154-A72A-CC692CB1C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55" y="600872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43061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_1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5094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415992"/>
            <a:ext cx="7772400" cy="10421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 descr="Immagine che contiene testo, cielo, esterni&#10;&#10;Descrizione generata automaticamente">
            <a:extLst>
              <a:ext uri="{FF2B5EF4-FFF2-40B4-BE49-F238E27FC236}">
                <a16:creationId xmlns:a16="http://schemas.microsoft.com/office/drawing/2014/main" id="{D46BE732-8AE2-4EF4-A351-455496CF3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22278"/>
            <a:ext cx="9144000" cy="2008632"/>
          </a:xfrm>
          <a:prstGeom prst="rect">
            <a:avLst/>
          </a:prstGeom>
        </p:spPr>
      </p:pic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BFA567D9-A6CE-43D4-AA4B-310963D6F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55" y="600872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816B4A0-D87B-4DF6-BB86-6EBA4D2605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600872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E206F7F7-E575-478C-BE67-1D5A5C1C79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7895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52A25529-86F9-4935-89EE-7250E56BCA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229471" y="6384926"/>
            <a:ext cx="1445574" cy="365125"/>
          </a:xfrm>
        </p:spPr>
        <p:txBody>
          <a:bodyPr/>
          <a:lstStyle/>
          <a:p>
            <a:fld id="{FCC9E40A-D0AA-44D8-8ACA-695F842090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13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 - title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0258D3A-9319-4BAA-8D3D-AAD8F446B7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657" y="577703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6E120B3B-84D1-44E7-A6B5-D89523C879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1997" y="5777032"/>
            <a:ext cx="2300006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5B6C52AF-5505-45A9-8A2A-3364AF7BD1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8193" y="5787196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AB46B073-AD0A-4353-BA9A-3760E33DE1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637943" y="6234365"/>
            <a:ext cx="2057400" cy="365125"/>
          </a:xfrm>
        </p:spPr>
        <p:txBody>
          <a:bodyPr/>
          <a:lstStyle/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294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_1 - su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75459"/>
            <a:ext cx="8229600" cy="11430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461189"/>
            <a:ext cx="4038600" cy="34439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461189"/>
            <a:ext cx="4038600" cy="34439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E420277-8734-446B-A308-C1D094B5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7390" y="6384926"/>
            <a:ext cx="1155017" cy="365125"/>
          </a:xfrm>
        </p:spPr>
        <p:txBody>
          <a:bodyPr/>
          <a:lstStyle/>
          <a:p>
            <a:fld id="{FCC9E40A-D0AA-44D8-8ACA-695F84209016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F9E40E2C-C563-44D9-AC9A-35B9F9E81A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55" y="600872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F87DA7AE-B1F5-4DA8-A9DF-7C1D2CE16A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600872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3D6CFD8A-1E30-4CF4-B5FF-4EEE219EE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7895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6897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_1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51739"/>
            <a:ext cx="8229600" cy="1021442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552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077039"/>
            <a:ext cx="4040188" cy="2809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06028" y="23552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06029" y="3079346"/>
            <a:ext cx="4041775" cy="2809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8758ECF-BAB9-440C-AEE4-E0462690C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8288" y="6384926"/>
            <a:ext cx="1454120" cy="365125"/>
          </a:xfrm>
        </p:spPr>
        <p:txBody>
          <a:bodyPr/>
          <a:lstStyle/>
          <a:p>
            <a:fld id="{FCC9E40A-D0AA-44D8-8ACA-695F84209016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CE267CBC-DF06-414A-857C-0E0FA97B8D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55" y="600872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13BE8FBD-6629-4B9E-A15C-78E3E74B00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600872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4" name="Segnaposto testo 5">
            <a:extLst>
              <a:ext uri="{FF2B5EF4-FFF2-40B4-BE49-F238E27FC236}">
                <a16:creationId xmlns:a16="http://schemas.microsoft.com/office/drawing/2014/main" id="{0DE5872F-A5FF-4C47-B821-486C3F9679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7895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1179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_1 -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14B600-BA0F-49AA-B666-6EA00CA1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8679" y="6384926"/>
            <a:ext cx="1539578" cy="365125"/>
          </a:xfrm>
        </p:spPr>
        <p:txBody>
          <a:bodyPr/>
          <a:lstStyle/>
          <a:p>
            <a:fld id="{FCC9E40A-D0AA-44D8-8ACA-695F8420901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2C9C6A80-31A7-4268-AD24-2E1045E8F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7895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26D451A6-350D-44FE-AE40-5D86C054D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600872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0DB4243D-B8F9-4173-AE51-A288BF90B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55" y="600872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78411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_1 - description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126436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55050" y="1264362"/>
            <a:ext cx="5131750" cy="46497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486827"/>
            <a:ext cx="3008313" cy="34272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9" name="Immagine 8" descr="Immagine che contiene testo, cielo, edificio, esterni&#10;&#10;Descrizione generata automaticamente">
            <a:extLst>
              <a:ext uri="{FF2B5EF4-FFF2-40B4-BE49-F238E27FC236}">
                <a16:creationId xmlns:a16="http://schemas.microsoft.com/office/drawing/2014/main" id="{441C9E02-C314-4ED8-B666-451D21692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556" y="4787192"/>
            <a:ext cx="5132701" cy="1126873"/>
          </a:xfrm>
          <a:prstGeom prst="rect">
            <a:avLst/>
          </a:prstGeom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EEBA3FF-AEF1-4A89-9D87-CE2B3D293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55" y="600872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F337181B-5279-4C90-BEFB-73C777247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600872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46D1227D-5D1E-42FD-BB18-2542A0B51D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7895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78D739BF-5EFF-483C-A86F-77E701D599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58554" y="6371104"/>
            <a:ext cx="1616491" cy="365125"/>
          </a:xfrm>
        </p:spPr>
        <p:txBody>
          <a:bodyPr/>
          <a:lstStyle/>
          <a:p>
            <a:fld id="{FCC9E40A-D0AA-44D8-8ACA-695F842090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561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_1 -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48440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230594"/>
            <a:ext cx="5486400" cy="32046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09386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F33265A-2078-4643-95BF-8566A177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78688" y="6384926"/>
            <a:ext cx="1308842" cy="365125"/>
          </a:xfrm>
        </p:spPr>
        <p:txBody>
          <a:bodyPr/>
          <a:lstStyle/>
          <a:p>
            <a:fld id="{FCC9E40A-D0AA-44D8-8ACA-695F84209016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055136E1-520F-4C96-9C5D-21092F3C1B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7895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761F0775-7D93-4F07-929E-43FB882CE3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600872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6012D04E-7487-485A-B17D-EF813852D5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713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46953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2023 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C9B7F104-81E4-4466-ADE2-4AD565CA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B7BE-0AE3-407F-A709-502A4BB6DB8A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384A1913-26F9-4812-A027-581731C4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89C9E728-4D7A-4B0B-8B9D-E27B2968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E301-E739-417D-9C7E-B44C4CFE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402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_1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187D56-6E9B-4E48-B360-8E1A6192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75" y="3081670"/>
            <a:ext cx="78867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82E6596-2100-4A28-9747-E726982462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2475" y="4671214"/>
            <a:ext cx="2597150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A1F9961B-8C02-459B-AEAC-CB5210314C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3243" y="4671214"/>
            <a:ext cx="2525164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7B9E80DF-906A-4C04-B1BC-6EB9A7C145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2025" y="4671214"/>
            <a:ext cx="2597150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961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577820"/>
            <a:ext cx="7772400" cy="119071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518544"/>
            <a:ext cx="7772400" cy="10421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 descr="Immagine che contiene testo, cielo, esterni&#10;&#10;Descrizione generata automaticamente">
            <a:extLst>
              <a:ext uri="{FF2B5EF4-FFF2-40B4-BE49-F238E27FC236}">
                <a16:creationId xmlns:a16="http://schemas.microsoft.com/office/drawing/2014/main" id="{D46BE732-8AE2-4EF4-A351-455496CF3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6462"/>
            <a:ext cx="9144000" cy="2008632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559E31-D871-4503-A8A5-70A530FA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7313" y="6330713"/>
            <a:ext cx="2057400" cy="365125"/>
          </a:xfrm>
        </p:spPr>
        <p:txBody>
          <a:bodyPr/>
          <a:lstStyle/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F39AE96D-3C4F-491A-A38F-5122086BA5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5897444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AC7AD1EA-A0DA-49F7-865F-04F96EE79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1997" y="5888100"/>
            <a:ext cx="2300006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35CFC852-3359-4526-AB2D-4B02623ED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7563" y="5889719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800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 - su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26735"/>
            <a:ext cx="8229600" cy="106583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427005"/>
            <a:ext cx="4038600" cy="3444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427005"/>
            <a:ext cx="4038600" cy="3444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B9E67E3-9668-4598-82DE-BF053F7D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22167"/>
            <a:ext cx="2057400" cy="365125"/>
          </a:xfrm>
        </p:spPr>
        <p:txBody>
          <a:bodyPr/>
          <a:lstStyle/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681D0611-D40C-4C4F-90E3-1FA284371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92308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2ED2FCAB-F740-413F-8F69-D1904B00D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592308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E5FFED07-43B1-4595-9D35-679FE229D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9652" y="592308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856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60285"/>
            <a:ext cx="82906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4509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137471"/>
            <a:ext cx="4040188" cy="2809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06028" y="24509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06029" y="3146015"/>
            <a:ext cx="4041775" cy="2809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A00D95BC-ECA2-4131-8828-F51FFA7A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403" y="6463173"/>
            <a:ext cx="2057400" cy="365125"/>
          </a:xfrm>
        </p:spPr>
        <p:txBody>
          <a:bodyPr/>
          <a:lstStyle/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193FD985-F570-469D-BF87-493FD59D13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55" y="600872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B96209C6-1285-4B2D-90B7-4D29B1CB1C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600872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4" name="Segnaposto testo 5">
            <a:extLst>
              <a:ext uri="{FF2B5EF4-FFF2-40B4-BE49-F238E27FC236}">
                <a16:creationId xmlns:a16="http://schemas.microsoft.com/office/drawing/2014/main" id="{D1B689B0-983E-4B5E-932B-7CCA6DCF3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0653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089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 -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5F3213-074F-417A-B24C-B598E37E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0857" y="6313621"/>
            <a:ext cx="2057400" cy="365125"/>
          </a:xfrm>
        </p:spPr>
        <p:txBody>
          <a:bodyPr/>
          <a:lstStyle/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00954224-7368-4B96-80DC-76CF2C749F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55" y="600872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27105F8A-74C2-48EA-AFFA-6E8DB026BD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600872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A5B5A450-B6C4-4F89-A7EE-B490C960FD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0653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012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12814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55050" y="1281454"/>
            <a:ext cx="5131750" cy="46236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503919"/>
            <a:ext cx="3008313" cy="3401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9" name="Immagine 8" descr="Immagine che contiene testo, cielo, edificio, esterni&#10;&#10;Descrizione generata automaticamente">
            <a:extLst>
              <a:ext uri="{FF2B5EF4-FFF2-40B4-BE49-F238E27FC236}">
                <a16:creationId xmlns:a16="http://schemas.microsoft.com/office/drawing/2014/main" id="{441C9E02-C314-4ED8-B666-451D21692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5050" y="4778272"/>
            <a:ext cx="5132701" cy="1126873"/>
          </a:xfrm>
          <a:prstGeom prst="rect">
            <a:avLst/>
          </a:prstGeom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9BC7F64-3533-42BC-8232-63F4B107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0351" y="6399079"/>
            <a:ext cx="2057400" cy="365125"/>
          </a:xfrm>
        </p:spPr>
        <p:txBody>
          <a:bodyPr/>
          <a:lstStyle/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6B214A0C-1A70-48A4-B7E5-39D4691F9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7895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C0970217-7DDC-4706-8EAD-CE6269710D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600872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C1EF59D4-B9EC-462B-A2E9-33298A3C70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55" y="600872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223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 -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57885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264778"/>
            <a:ext cx="5486400" cy="32474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203860"/>
            <a:ext cx="5486400" cy="7231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272DC6E-BF42-42CC-836C-0485ABC6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73813"/>
            <a:ext cx="2057400" cy="365125"/>
          </a:xfrm>
        </p:spPr>
        <p:txBody>
          <a:bodyPr/>
          <a:lstStyle/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75CE2D5E-E3DF-4373-9822-AC1B2803E0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55" y="6008722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6C3537B2-7704-4F75-8717-8509B1606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5797" y="6008722"/>
            <a:ext cx="2525164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A541E022-DD48-43F4-A425-07D7E3380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7895" y="600435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542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s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7256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76C0E79-F794-44B8-8EBF-8451D929CA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3977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1DBC1FD3-D788-4860-8B45-4B998F1A57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14" y="5739778"/>
            <a:ext cx="2300006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Author Name &amp; Last Name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ACE7303C-CCB5-4348-BE71-4ECA53E94E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61050" y="5739778"/>
            <a:ext cx="2597150" cy="2921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28800" indent="0">
              <a:buNone/>
              <a:defRPr sz="1400"/>
            </a:lvl5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D3D1C271-0C97-4445-8620-086538A6DF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00800" y="6293430"/>
            <a:ext cx="2057400" cy="365125"/>
          </a:xfrm>
        </p:spPr>
        <p:txBody>
          <a:bodyPr/>
          <a:lstStyle/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27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48657" y="1334310"/>
            <a:ext cx="8229600" cy="920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290518"/>
            <a:ext cx="8229600" cy="343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2EE9172-7A1C-D085-309C-43489F13E52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5761393"/>
            <a:ext cx="6322788" cy="109660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6B2B604-EE4E-4FFE-8F43-E42DA592774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2249"/>
            <a:ext cx="9144000" cy="1280160"/>
          </a:xfrm>
          <a:prstGeom prst="rect">
            <a:avLst/>
          </a:prstGeom>
        </p:spPr>
      </p:pic>
      <p:sp>
        <p:nvSpPr>
          <p:cNvPr id="21" name="Segnaposto data 20">
            <a:extLst>
              <a:ext uri="{FF2B5EF4-FFF2-40B4-BE49-F238E27FC236}">
                <a16:creationId xmlns:a16="http://schemas.microsoft.com/office/drawing/2014/main" id="{B80AE981-B460-4365-ADBA-B46325B6C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58589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8DB0-F9E0-4BB7-867A-31488873BABD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22" name="Segnaposto piè di pagina 21">
            <a:extLst>
              <a:ext uri="{FF2B5EF4-FFF2-40B4-BE49-F238E27FC236}">
                <a16:creationId xmlns:a16="http://schemas.microsoft.com/office/drawing/2014/main" id="{2526ECC9-657F-467B-98AE-054BCAA22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6100" y="586924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id="{AC1AAEF8-9420-4C9E-BC04-97FBBA610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0" y="586924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731C2F3-413A-627F-F289-4B5201A5A98E}"/>
              </a:ext>
            </a:extLst>
          </p:cNvPr>
          <p:cNvSpPr txBox="1"/>
          <p:nvPr userDrawn="1"/>
        </p:nvSpPr>
        <p:spPr>
          <a:xfrm>
            <a:off x="571500" y="6392254"/>
            <a:ext cx="5600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Forum </a:t>
            </a:r>
            <a:r>
              <a:rPr lang="it-IT" sz="1050" dirty="0" err="1"/>
              <a:t>Acusticum</a:t>
            </a:r>
            <a:r>
              <a:rPr lang="it-IT" sz="1050" dirty="0"/>
              <a:t> 2023 ǀ Politecnico di Torino ǀ 11th - 15th </a:t>
            </a:r>
            <a:r>
              <a:rPr lang="it-IT" sz="1050" dirty="0" err="1"/>
              <a:t>September</a:t>
            </a:r>
            <a:r>
              <a:rPr lang="it-IT" sz="1050" dirty="0"/>
              <a:t> 2023 Turin, </a:t>
            </a:r>
            <a:r>
              <a:rPr lang="it-IT" sz="1050" dirty="0" err="1"/>
              <a:t>Italy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50110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48657" y="1334310"/>
            <a:ext cx="8229600" cy="920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290518"/>
            <a:ext cx="8229600" cy="343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2EE9172-7A1C-D085-309C-43489F13E52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5761393"/>
            <a:ext cx="6322788" cy="109660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6B2B604-EE4E-4FFE-8F43-E42DA592774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2249"/>
            <a:ext cx="9144000" cy="1280160"/>
          </a:xfrm>
          <a:prstGeom prst="rect">
            <a:avLst/>
          </a:prstGeom>
        </p:spPr>
      </p:pic>
      <p:sp>
        <p:nvSpPr>
          <p:cNvPr id="21" name="Segnaposto data 20">
            <a:extLst>
              <a:ext uri="{FF2B5EF4-FFF2-40B4-BE49-F238E27FC236}">
                <a16:creationId xmlns:a16="http://schemas.microsoft.com/office/drawing/2014/main" id="{B80AE981-B460-4365-ADBA-B46325B6C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58589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8DB0-F9E0-4BB7-867A-31488873BABD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22" name="Segnaposto piè di pagina 21">
            <a:extLst>
              <a:ext uri="{FF2B5EF4-FFF2-40B4-BE49-F238E27FC236}">
                <a16:creationId xmlns:a16="http://schemas.microsoft.com/office/drawing/2014/main" id="{2526ECC9-657F-467B-98AE-054BCAA22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6100" y="586924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id="{AC1AAEF8-9420-4C9E-BC04-97FBBA610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0" y="586924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B9DAD-145F-4A67-8B2D-DC8474C97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42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48657" y="1308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507645"/>
            <a:ext cx="8229600" cy="333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88FA6E-AB95-4C46-AD22-B5EDF5E87DB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0" y="6019801"/>
            <a:ext cx="9144000" cy="838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6B2B604-EE4E-4FFE-8F43-E42DA592774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2249"/>
            <a:ext cx="9144000" cy="1280160"/>
          </a:xfrm>
          <a:prstGeom prst="rect">
            <a:avLst/>
          </a:prstGeom>
        </p:spPr>
      </p:pic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0B5C20-782E-4CDD-A90A-A1B5CFD2A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0157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4F748-6793-4A3B-9422-6C7409CC0788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FCA763-5ADA-41A2-B048-4A55A2B26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7316" y="601579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40866C16-A35E-4A7C-9682-DD6383A9D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35008" y="60198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E40A-D0AA-44D8-8ACA-695F842090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8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43FD8DC-4A24-4E69-8549-5789D495BA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F563734-A733-4BF6-ACE3-62AA84B0D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9461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0E777A-98D9-4A64-8404-AC55EF95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9461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2E301-E739-417D-9C7E-B44C4CFE9BCF}" type="slidenum">
              <a:rPr lang="it-IT" smtClean="0"/>
              <a:t>‹N›</a:t>
            </a:fld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DF5529-B9E4-477D-879B-A79F108B6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9461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CB7BE-0AE3-407F-A709-502A4BB6DB8A}" type="datetimeFigureOut">
              <a:rPr lang="it-IT" smtClean="0"/>
              <a:t>05/09/2022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67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82E9A95-51B3-4E7D-9161-AD8E3E25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75" y="30894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17FB358-6C75-4776-8257-5CBCDF8937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46" y="0"/>
            <a:ext cx="9122664" cy="297789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8ACBE66-943D-4BAF-9E30-647AB7AEB9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8" y="5290345"/>
            <a:ext cx="9140952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3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37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C902E21-F412-4DC6-A406-B0458D8C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C3C034D-CC2C-4380-811C-A5F6480335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C97F71C-DEAA-4A47-9DE4-0D73296BA8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6372516-A7F3-4E70-9084-17BCD980F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23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743AD88-6803-4714-A868-BF18AA72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A757BE3-071E-4D35-A2F8-F489EF918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327DBEB-0B50-416C-8A75-BC99705CF9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38767859-DC56-4AB0-85CB-5F92F611B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DA43ABCD-A2A3-46B2-BA24-10333306E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1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CC4400C-522C-4D43-B4D9-0575759C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234808E-F241-439F-A7B5-197EE1997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E7E49D1F-9A0C-4FCA-B365-1218C84F49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9C95430-C716-4C43-A898-1330D25D6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EC1B308F-9CEA-4F3A-8C96-14893727A0D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8072A1C4-8EF6-4218-B975-FE4AD97D9A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4769462F-35F7-412F-A201-110B0F3F01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A4C481D1-9612-44CB-A8E2-E5DD5D848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24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C0DBDB29-6676-42AF-BF1E-853B82E92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07BA7C71-9B97-4822-8968-5029393A4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4CA4CDC-61DA-4140-8F63-954E59538C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5476B11E-D773-469F-8F06-9A2628B743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DADD0C06-A192-4FB9-9688-5305F871FE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46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718933BF-F6D6-4976-9E8E-F0421B7A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333ABCAD-86B6-4F7A-B67F-82C04A8A01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57914D0-230D-4686-B493-16DEE643D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119ABF9E-3454-4749-A257-0A17EF3A3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08962255-A4A6-43AD-B0DA-37DE61282C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F7F83D6-3052-470C-A0D7-8560A9010A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23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B956C21-6198-45BE-8FE7-28424ACA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99BC974C-2DCC-4B24-9C3A-75D636CE1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32366C57-9027-4408-8668-DB8AA4C0D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DA84AD1-27D3-43D4-A31F-6CAAE034A8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8530DEC9-9326-495B-9116-3B4EA8F56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5B6A543-53FE-4AC6-94E3-6EFB6AD5B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78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C616D4-13ED-937B-6546-849CAB970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597F72-C0F8-59D8-380E-64865B1E9C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10E174-111F-99D6-3F4F-0ED1256487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08D1D05-9686-8506-946A-2465CE3B84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DD103A1-BB0A-AC61-90E5-0F9BA9376E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68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E7E479-EF51-6219-7E22-1FF8B917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0DF145-F030-1D44-5EF5-570FCA538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46F45-25F6-0489-3485-BD00626C3A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FA8FC4-C05E-F8A9-3AF5-4DA6845663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84842EE-7AE2-06CE-B80F-2CF4AAFD9A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81409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esentation slides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A2023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ver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0</Words>
  <Application>Microsoft Office PowerPoint</Application>
  <PresentationFormat>Presentazione su schermo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Presentation slides</vt:lpstr>
      <vt:lpstr>1_Presentation slides</vt:lpstr>
      <vt:lpstr>Presentation slides_1</vt:lpstr>
      <vt:lpstr>FA2023 Cover</vt:lpstr>
      <vt:lpstr>Main Cover_1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Trading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Marco</dc:creator>
  <cp:lastModifiedBy>Federica Robino</cp:lastModifiedBy>
  <cp:revision>39</cp:revision>
  <dcterms:created xsi:type="dcterms:W3CDTF">2022-04-26T09:14:48Z</dcterms:created>
  <dcterms:modified xsi:type="dcterms:W3CDTF">2022-09-05T10:31:10Z</dcterms:modified>
</cp:coreProperties>
</file>