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22" d="100"/>
          <a:sy n="22" d="100"/>
        </p:scale>
        <p:origin x="30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79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50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8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95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0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63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05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39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58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85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47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80E63-52F9-4942-A977-949338C0EDE6}" type="datetimeFigureOut">
              <a:rPr lang="it-IT" smtClean="0"/>
              <a:t>18/07/2023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25B66-49DA-4573-B4BC-60B8C62EA8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2FCF73E0-2400-8C8C-7B93-DF148D595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39" y="0"/>
            <a:ext cx="23781038" cy="317080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0668689-1211-3D26-5D08-C7B826598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3440916"/>
            <a:ext cx="25190144" cy="255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10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</TotalTime>
  <Words>0</Words>
  <Application>Microsoft Office PowerPoint</Application>
  <PresentationFormat>Personalizzato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Lucrezia D'Ettorre</dc:creator>
  <cp:lastModifiedBy>Lucrezia D'Ettorre</cp:lastModifiedBy>
  <cp:revision>5</cp:revision>
  <dcterms:created xsi:type="dcterms:W3CDTF">2023-07-13T12:43:42Z</dcterms:created>
  <dcterms:modified xsi:type="dcterms:W3CDTF">2023-07-18T16:14:03Z</dcterms:modified>
</cp:coreProperties>
</file>